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67" r:id="rId2"/>
    <p:sldId id="268" r:id="rId3"/>
    <p:sldId id="269" r:id="rId4"/>
    <p:sldId id="270" r:id="rId5"/>
    <p:sldId id="271" r:id="rId6"/>
    <p:sldId id="272" r:id="rId7"/>
    <p:sldId id="273" r:id="rId8"/>
    <p:sldId id="274" r:id="rId9"/>
    <p:sldId id="275" r:id="rId10"/>
    <p:sldId id="276" r:id="rId11"/>
    <p:sldId id="277"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Montserrat" panose="00000500000000000000" pitchFamily="2" charset="0"/>
      <p:regular r:id="rId20"/>
      <p:bold r:id="rId21"/>
    </p:embeddedFont>
    <p:embeddedFont>
      <p:font typeface="Raleway" pitchFamily="2" charset="0"/>
      <p:regular r:id="rId22"/>
      <p:bold r:id="rId23"/>
      <p:italic r:id="rId24"/>
      <p:boldItalic r:id="rId25"/>
    </p:embeddedFont>
    <p:embeddedFont>
      <p:font typeface="Raleway Black" pitchFamily="2" charset="0"/>
      <p:bold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nu" id="{50F32EDC-69DF-4726-92F8-E20F314FF56C}">
          <p14:sldIdLst>
            <p14:sldId id="267"/>
          </p14:sldIdLst>
        </p14:section>
        <p14:section name="deskripsi" id="{605739DD-FE0E-41E5-B216-ECC6FA50D730}">
          <p14:sldIdLst>
            <p14:sldId id="268"/>
            <p14:sldId id="269"/>
          </p14:sldIdLst>
        </p14:section>
        <p14:section name="alur" id="{B2936DCD-C22E-4507-A121-9476A5801F32}">
          <p14:sldIdLst>
            <p14:sldId id="270"/>
            <p14:sldId id="271"/>
          </p14:sldIdLst>
        </p14:section>
        <p14:section name="DG" id="{9466050C-9629-4DD4-87C1-32B387788E10}">
          <p14:sldIdLst>
            <p14:sldId id="272"/>
            <p14:sldId id="273"/>
          </p14:sldIdLst>
        </p14:section>
        <p14:section name="RA" id="{3E3C3066-8682-471F-B07C-6F121F390D09}">
          <p14:sldIdLst>
            <p14:sldId id="274"/>
            <p14:sldId id="275"/>
          </p14:sldIdLst>
        </p14:section>
        <p14:section name="SS" id="{0B7E1982-D8CC-411C-AA58-9489B75AACD5}">
          <p14:sldIdLst>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0CDA7-A87A-4763-BCD0-5C0FCDF77DDF}" type="datetimeFigureOut">
              <a:rPr lang="en-ID" smtClean="0"/>
              <a:t>08/01/2023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2791E-856B-487C-B4CA-9271FB0FABA9}" type="slidenum">
              <a:rPr lang="en-ID" smtClean="0"/>
              <a:t>‹#›</a:t>
            </a:fld>
            <a:endParaRPr lang="en-ID"/>
          </a:p>
        </p:txBody>
      </p:sp>
    </p:spTree>
    <p:extLst>
      <p:ext uri="{BB962C8B-B14F-4D97-AF65-F5344CB8AC3E}">
        <p14:creationId xmlns:p14="http://schemas.microsoft.com/office/powerpoint/2010/main" val="2718174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5</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37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B9AB-8313-45D8-9B56-865B0FDC69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DAEC00DD-DE6C-4A17-B1EF-9C47EA2335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E7799DF-0EA3-42BE-9F2F-2A0148AF5D61}"/>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C5526F9D-FC58-46A9-AF8A-0C45035A63E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C66F845-91B4-401F-9DF1-E7B9A2DB00ED}"/>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27229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C0E9-7EE7-4DF0-85B7-23508157C86A}"/>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4BF201EC-C8DA-4ED2-A9D4-9DAF5A1C5E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B531D5F-0735-4245-8DD8-7CAB29CE15F7}"/>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5EE47A38-6E57-4623-8275-B49B2C813CA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5DA797E-4D7C-464F-B4B6-CDDA14300A2E}"/>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18794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221E9-56B4-44F3-92B8-0A94AB323C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FEBB4745-C42C-45F7-A009-6D1914DF2E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DAF9332-076B-47BD-AAAD-701E1D10B890}"/>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5A4DCAD9-2E7D-4635-904E-0A8761CEE6C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236AB7A-02D3-42DC-9C31-05935E1BC2E7}"/>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55388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7655-ABED-4AF5-AC05-0AF888FAF2B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6C72B87-FA03-41DB-9E06-8CA36D0E72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71D67A8-5C0D-4009-A728-FA46A4FF1C2F}"/>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AB8979E5-AAEB-4FDA-9271-08B213F443F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35ED936-30B2-4F10-B6E1-2644046A4961}"/>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123651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409C-A865-451B-A77A-81B048A0B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F2345C12-A566-4AE6-A012-20166B95B4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A366E2-5637-4569-9395-F729A15C0945}"/>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733AED6B-E296-422E-BCE8-AE651242168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1859D69-460C-4513-80D4-BE26AB8C904B}"/>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1106241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702A-B4F3-4877-8711-D8C43E1345B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2D399A7-CF5D-4397-95AE-E8E619D838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6F0B070F-6268-423D-915F-834C7C8EEF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3301B683-868A-42C8-9CCA-853B5DD4F188}"/>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6" name="Footer Placeholder 5">
            <a:extLst>
              <a:ext uri="{FF2B5EF4-FFF2-40B4-BE49-F238E27FC236}">
                <a16:creationId xmlns:a16="http://schemas.microsoft.com/office/drawing/2014/main" id="{18FDAA60-634D-4556-9E80-3842B6C4E1D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FDCB72B-FC9F-4EEF-8738-9A39A3BADDD1}"/>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377601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0234-0521-4C01-9504-611605A11CDA}"/>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E221596-05F6-42EF-976E-EB62DDF51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4B39D8-3531-4CA9-BAE5-C65BBBEBFA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103624A8-6929-4E4A-81F0-AD23B8AD2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9933BA-D215-4F9D-98FF-D57B806F47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39507F5C-DAAD-480C-B8A7-20A139D5867A}"/>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8" name="Footer Placeholder 7">
            <a:extLst>
              <a:ext uri="{FF2B5EF4-FFF2-40B4-BE49-F238E27FC236}">
                <a16:creationId xmlns:a16="http://schemas.microsoft.com/office/drawing/2014/main" id="{C9456D9A-7852-47B6-8F09-7FB519122D60}"/>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F8BAD6FE-6213-4084-862A-48DD85A7B879}"/>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955412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FD55-4CC6-466C-BCB3-0FEDD8B21AEB}"/>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FAE1DA9D-068E-4FCD-A2A2-38AD5D80AA77}"/>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4" name="Footer Placeholder 3">
            <a:extLst>
              <a:ext uri="{FF2B5EF4-FFF2-40B4-BE49-F238E27FC236}">
                <a16:creationId xmlns:a16="http://schemas.microsoft.com/office/drawing/2014/main" id="{78BDEBAA-726B-4FDD-9333-817823B01AFE}"/>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AB8AB727-68A1-4925-B8DA-1A0A9EF5E570}"/>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755514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2E4909-101C-43AB-8EF7-A41F4274A55E}"/>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3" name="Footer Placeholder 2">
            <a:extLst>
              <a:ext uri="{FF2B5EF4-FFF2-40B4-BE49-F238E27FC236}">
                <a16:creationId xmlns:a16="http://schemas.microsoft.com/office/drawing/2014/main" id="{511AB442-BA84-49DC-BB98-82192A64F81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B11E701B-4E5E-4F6F-BE84-B4277A6B5C79}"/>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36478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633C-DBA4-4177-916B-DDEFA4E59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A943ADFF-E74A-4225-AEBF-7C709A4CD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380EE76-61F1-4FD6-9373-68C9264A9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9998E-730F-4494-9A6E-572179322427}"/>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6" name="Footer Placeholder 5">
            <a:extLst>
              <a:ext uri="{FF2B5EF4-FFF2-40B4-BE49-F238E27FC236}">
                <a16:creationId xmlns:a16="http://schemas.microsoft.com/office/drawing/2014/main" id="{22517D57-4BC4-4AC7-B6E7-B61DBFEBD26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BC58B71-817A-469E-8794-81C5B8CD757C}"/>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1017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B14FE-9F19-45ED-A55B-66C1FFD3F9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5FBC70E-87BB-4AC6-B825-98AC772DC1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D"/>
          </a:p>
        </p:txBody>
      </p:sp>
      <p:sp>
        <p:nvSpPr>
          <p:cNvPr id="4" name="Text Placeholder 3">
            <a:extLst>
              <a:ext uri="{FF2B5EF4-FFF2-40B4-BE49-F238E27FC236}">
                <a16:creationId xmlns:a16="http://schemas.microsoft.com/office/drawing/2014/main" id="{D574B20B-E599-4C3A-81AD-41BF5701D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6E891-CBAD-4710-8C1D-97691EFA9A50}"/>
              </a:ext>
            </a:extLst>
          </p:cNvPr>
          <p:cNvSpPr>
            <a:spLocks noGrp="1"/>
          </p:cNvSpPr>
          <p:nvPr>
            <p:ph type="dt" sz="half" idx="10"/>
          </p:nvPr>
        </p:nvSpPr>
        <p:spPr/>
        <p:txBody>
          <a:bodyPr/>
          <a:lstStyle/>
          <a:p>
            <a:fld id="{7D556D3C-DCCD-40BB-8E5C-FE4721A96638}" type="datetimeFigureOut">
              <a:rPr lang="en-ID" smtClean="0"/>
              <a:t>08/01/2023</a:t>
            </a:fld>
            <a:endParaRPr lang="en-ID"/>
          </a:p>
        </p:txBody>
      </p:sp>
      <p:sp>
        <p:nvSpPr>
          <p:cNvPr id="6" name="Footer Placeholder 5">
            <a:extLst>
              <a:ext uri="{FF2B5EF4-FFF2-40B4-BE49-F238E27FC236}">
                <a16:creationId xmlns:a16="http://schemas.microsoft.com/office/drawing/2014/main" id="{3B97BED1-72FE-4D6D-AF83-2B57DCFB6BB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94228160-1D34-42B9-BE85-C8783CE6CEA8}"/>
              </a:ext>
            </a:extLst>
          </p:cNvPr>
          <p:cNvSpPr>
            <a:spLocks noGrp="1"/>
          </p:cNvSpPr>
          <p:nvPr>
            <p:ph type="sldNum" sz="quarter" idx="12"/>
          </p:nvPr>
        </p:nvSpPr>
        <p:spPr/>
        <p:txBody>
          <a:bodyPr/>
          <a:lstStyle/>
          <a:p>
            <a:fld id="{C61F17A2-D167-44B1-AE14-010F3AE21338}" type="slidenum">
              <a:rPr lang="en-ID" smtClean="0"/>
              <a:t>‹#›</a:t>
            </a:fld>
            <a:endParaRPr lang="en-ID"/>
          </a:p>
        </p:txBody>
      </p:sp>
    </p:spTree>
    <p:extLst>
      <p:ext uri="{BB962C8B-B14F-4D97-AF65-F5344CB8AC3E}">
        <p14:creationId xmlns:p14="http://schemas.microsoft.com/office/powerpoint/2010/main" val="2211939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4AAA10-C098-4E95-9F5D-2D252A6AD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F2EFAD5-CE6C-4413-A4DA-1434D6545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53BC394-27DE-4429-B0EF-5CDC5A293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56D3C-DCCD-40BB-8E5C-FE4721A96638}" type="datetimeFigureOut">
              <a:rPr lang="en-ID" smtClean="0"/>
              <a:t>08/01/2023</a:t>
            </a:fld>
            <a:endParaRPr lang="en-ID"/>
          </a:p>
        </p:txBody>
      </p:sp>
      <p:sp>
        <p:nvSpPr>
          <p:cNvPr id="5" name="Footer Placeholder 4">
            <a:extLst>
              <a:ext uri="{FF2B5EF4-FFF2-40B4-BE49-F238E27FC236}">
                <a16:creationId xmlns:a16="http://schemas.microsoft.com/office/drawing/2014/main" id="{220E3ED7-CE94-44C4-9BD5-CF536F345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353C83C1-6B89-4A1B-9A87-4CF2B7F6A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1F17A2-D167-44B1-AE14-010F3AE21338}" type="slidenum">
              <a:rPr lang="en-ID" smtClean="0"/>
              <a:t>‹#›</a:t>
            </a:fld>
            <a:endParaRPr lang="en-ID"/>
          </a:p>
        </p:txBody>
      </p:sp>
    </p:spTree>
    <p:extLst>
      <p:ext uri="{BB962C8B-B14F-4D97-AF65-F5344CB8AC3E}">
        <p14:creationId xmlns:p14="http://schemas.microsoft.com/office/powerpoint/2010/main" val="2814570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8.xml"/><Relationship Id="rId3" Type="http://schemas.openxmlformats.org/officeDocument/2006/relationships/image" Target="../media/image1.png"/><Relationship Id="rId7" Type="http://schemas.openxmlformats.org/officeDocument/2006/relationships/slide" Target="slide2.xml"/><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6.xml"/><Relationship Id="rId5" Type="http://schemas.openxmlformats.org/officeDocument/2006/relationships/hyperlink" Target="https://github.com/Sinyster03/TA-PBO2022.git" TargetMode="External"/><Relationship Id="rId15" Type="http://schemas.openxmlformats.org/officeDocument/2006/relationships/slide" Target="slide10.xml"/><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slide" Target="slide4.xml"/><Relationship Id="rId1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21.sv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26.jpeg"/><Relationship Id="rId10" Type="http://schemas.openxmlformats.org/officeDocument/2006/relationships/image" Target="../media/image29.png"/><Relationship Id="rId4" Type="http://schemas.microsoft.com/office/2007/relationships/hdphoto" Target="../media/hdphoto4.wdp"/><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7.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4.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person on top of mountain during daytime">
            <a:extLst>
              <a:ext uri="{FF2B5EF4-FFF2-40B4-BE49-F238E27FC236}">
                <a16:creationId xmlns:a16="http://schemas.microsoft.com/office/drawing/2014/main" id="{CE9EC482-8005-4809-BCC5-6F2B9DFDDD1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97" b="789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H="1" flipV="1">
            <a:off x="1957429" y="3635863"/>
            <a:ext cx="451681" cy="831423"/>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3733841" y="5629521"/>
            <a:ext cx="1647187" cy="69638"/>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1226759" y="106904"/>
            <a:ext cx="9738500" cy="923330"/>
          </a:xfrm>
          <a:prstGeom prst="rect">
            <a:avLst/>
          </a:prstGeom>
        </p:spPr>
        <p:txBody>
          <a:bodyPr wrap="none">
            <a:spAutoFit/>
          </a:bodyPr>
          <a:lstStyle/>
          <a:p>
            <a:pPr algn="ctr"/>
            <a:r>
              <a:rPr lang="en-US" sz="5400" b="1" spc="300">
                <a:solidFill>
                  <a:schemeClr val="bg1"/>
                </a:solidFill>
                <a:effectLst>
                  <a:outerShdw blurRad="292100" sx="102000" sy="102000" algn="ctr" rotWithShape="0">
                    <a:prstClr val="black">
                      <a:alpha val="52000"/>
                    </a:prstClr>
                  </a:outerShdw>
                </a:effectLst>
                <a:latin typeface="Montserrat" panose="00000500000000000000" pitchFamily="2" charset="0"/>
              </a:rPr>
              <a:t>LAPORAN TUGAS AKHIR</a:t>
            </a: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2821706" y="894216"/>
            <a:ext cx="6548588" cy="830997"/>
          </a:xfrm>
          <a:prstGeom prst="rect">
            <a:avLst/>
          </a:prstGeom>
        </p:spPr>
        <p:txBody>
          <a:bodyPr wrap="none">
            <a:spAutoFit/>
          </a:bodyPr>
          <a:lstStyle/>
          <a:p>
            <a:pPr algn="ctr"/>
            <a:r>
              <a:rPr lang="en-US" sz="2000" spc="300">
                <a:solidFill>
                  <a:schemeClr val="bg1"/>
                </a:solidFill>
                <a:effectLst>
                  <a:outerShdw blurRad="292100" sx="102000" sy="102000" algn="ctr" rotWithShape="0">
                    <a:prstClr val="black">
                      <a:alpha val="52000"/>
                    </a:prstClr>
                  </a:outerShdw>
                </a:effectLst>
                <a:latin typeface="Montserrat" panose="00000500000000000000" pitchFamily="2" charset="0"/>
              </a:rPr>
              <a:t>PEMROGRAMAN BERORIENTASI OBJEK</a:t>
            </a:r>
          </a:p>
          <a:p>
            <a:pPr algn="ct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Aplikasi Pemrograman Kasir</a:t>
            </a:r>
            <a:endParaRPr lang="en-ID"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id-ID" sz="1000" u="sng">
                <a:solidFill>
                  <a:schemeClr val="accent4">
                    <a:lumMod val="60000"/>
                    <a:lumOff val="40000"/>
                  </a:schemeClr>
                </a:solidFill>
                <a:effectLst/>
                <a:latin typeface="Times New Roman" panose="02020603050405020304" pitchFamily="18" charset="0"/>
                <a:ea typeface="Calibri" panose="020F0502020204030204" pitchFamily="34" charset="0"/>
                <a:hlinkClick r:id="rId5">
                  <a:extLst>
                    <a:ext uri="{A12FA001-AC4F-418D-AE19-62706E023703}">
                      <ahyp:hlinkClr xmlns:ahyp="http://schemas.microsoft.com/office/drawing/2018/hyperlinkcolor" val="tx"/>
                    </a:ext>
                  </a:extLst>
                </a:hlinkClick>
              </a:rPr>
              <a:t>https://github.com/Sinyster03/TA-PBO2022.git</a:t>
            </a:r>
            <a:endParaRPr lang="en-ID" sz="1000">
              <a:solidFill>
                <a:schemeClr val="accent4">
                  <a:lumMod val="60000"/>
                  <a:lumOff val="40000"/>
                </a:schemeClr>
              </a:solidFill>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7621204" y="5787957"/>
            <a:ext cx="1135529" cy="0"/>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0AE053D2-948C-4285-946C-401B4421C27F}"/>
              </a:ext>
            </a:extLst>
          </p:cNvPr>
          <p:cNvSpPr/>
          <p:nvPr/>
        </p:nvSpPr>
        <p:spPr>
          <a:xfrm>
            <a:off x="4157716" y="1952137"/>
            <a:ext cx="4599016" cy="738664"/>
          </a:xfrm>
          <a:prstGeom prst="rect">
            <a:avLst/>
          </a:prstGeom>
        </p:spPr>
        <p:txBody>
          <a:bodyPr wrap="none">
            <a:spAutoFit/>
          </a:bodyPr>
          <a:lstStyle/>
          <a:p>
            <a:r>
              <a:rPr lang="en-US" sz="1400" spc="300">
                <a:solidFill>
                  <a:schemeClr val="bg1"/>
                </a:solidFill>
                <a:effectLst>
                  <a:outerShdw blurRad="292100" sx="102000" sy="102000" algn="ctr" rotWithShape="0">
                    <a:prstClr val="black">
                      <a:alpha val="52000"/>
                    </a:prstClr>
                  </a:outerShdw>
                </a:effectLst>
                <a:latin typeface="+mj-lt"/>
              </a:rPr>
              <a:t>Nama		: </a:t>
            </a:r>
            <a:r>
              <a:rPr lang="id-ID" sz="1400">
                <a:solidFill>
                  <a:schemeClr val="bg1"/>
                </a:solidFill>
                <a:effectLst/>
                <a:latin typeface="+mj-lt"/>
                <a:ea typeface="Calibri" panose="020F0502020204030204" pitchFamily="34" charset="0"/>
              </a:rPr>
              <a:t>Mohammad Habli Islamy Sholihin</a:t>
            </a:r>
            <a:endParaRPr lang="en-US" sz="1400" spc="300">
              <a:solidFill>
                <a:schemeClr val="bg1"/>
              </a:solidFill>
              <a:effectLst>
                <a:outerShdw blurRad="292100" sx="102000" sy="102000" algn="ctr" rotWithShape="0">
                  <a:prstClr val="black">
                    <a:alpha val="52000"/>
                  </a:prstClr>
                </a:outerShdw>
              </a:effectLst>
              <a:latin typeface="+mj-lt"/>
            </a:endParaRPr>
          </a:p>
          <a:p>
            <a:r>
              <a:rPr lang="en-US" sz="1400" spc="300">
                <a:solidFill>
                  <a:schemeClr val="bg1"/>
                </a:solidFill>
                <a:effectLst>
                  <a:outerShdw blurRad="292100" sx="102000" sy="102000" algn="ctr" rotWithShape="0">
                    <a:prstClr val="black">
                      <a:alpha val="52000"/>
                    </a:prstClr>
                  </a:outerShdw>
                </a:effectLst>
                <a:latin typeface="+mj-lt"/>
              </a:rPr>
              <a:t>NIM		: 2100018354</a:t>
            </a:r>
          </a:p>
          <a:p>
            <a:r>
              <a:rPr lang="en-US" sz="1400" spc="300">
                <a:solidFill>
                  <a:schemeClr val="bg1"/>
                </a:solidFill>
                <a:effectLst>
                  <a:outerShdw blurRad="292100" sx="102000" sy="102000" algn="ctr" rotWithShape="0">
                    <a:prstClr val="black">
                      <a:alpha val="52000"/>
                    </a:prstClr>
                  </a:outerShdw>
                </a:effectLst>
                <a:latin typeface="+mj-lt"/>
              </a:rPr>
              <a:t>Kelas		: G</a:t>
            </a:r>
          </a:p>
        </p:txBody>
      </p:sp>
      <p:cxnSp>
        <p:nvCxnSpPr>
          <p:cNvPr id="16" name="Straight Connector 15">
            <a:extLst>
              <a:ext uri="{FF2B5EF4-FFF2-40B4-BE49-F238E27FC236}">
                <a16:creationId xmlns:a16="http://schemas.microsoft.com/office/drawing/2014/main" id="{89195075-6A6B-4280-995F-15896661C17F}"/>
              </a:ext>
            </a:extLst>
          </p:cNvPr>
          <p:cNvCxnSpPr>
            <a:cxnSpLocks/>
          </p:cNvCxnSpPr>
          <p:nvPr/>
        </p:nvCxnSpPr>
        <p:spPr>
          <a:xfrm flipH="1">
            <a:off x="10194587" y="3997761"/>
            <a:ext cx="201867" cy="412318"/>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mc:Choice xmlns:psez="http://schemas.microsoft.com/office/powerpoint/2016/sectionzoom" Requires="psez">
          <p:graphicFrame>
            <p:nvGraphicFramePr>
              <p:cNvPr id="5" name="Section Zoom 4">
                <a:extLst>
                  <a:ext uri="{FF2B5EF4-FFF2-40B4-BE49-F238E27FC236}">
                    <a16:creationId xmlns:a16="http://schemas.microsoft.com/office/drawing/2014/main" id="{8E76A264-3132-445F-BD9A-28734C49B4E6}"/>
                  </a:ext>
                </a:extLst>
              </p:cNvPr>
              <p:cNvGraphicFramePr>
                <a:graphicFrameLocks noChangeAspect="1"/>
              </p:cNvGraphicFramePr>
              <p:nvPr>
                <p:extLst>
                  <p:ext uri="{D42A27DB-BD31-4B8C-83A1-F6EECF244321}">
                    <p14:modId xmlns:p14="http://schemas.microsoft.com/office/powerpoint/2010/main" val="477928393"/>
                  </p:ext>
                </p:extLst>
              </p:nvPr>
            </p:nvGraphicFramePr>
            <p:xfrm>
              <a:off x="-480743" y="1515239"/>
              <a:ext cx="3916013" cy="2202757"/>
            </p:xfrm>
            <a:graphic>
              <a:graphicData uri="http://schemas.microsoft.com/office/powerpoint/2016/sectionzoom">
                <psez:sectionZm>
                  <psez:sectionZmObj sectionId="{605739DD-FE0E-41E5-B216-ECC6FA50D730}">
                    <psez:zmPr id="{A116858B-B847-4140-9057-EDF02FECCC5D}" transitionDur="1000" showBg="0">
                      <p166:blipFill xmlns:p166="http://schemas.microsoft.com/office/powerpoint/2016/6/main">
                        <a:blip r:embed="rId6"/>
                        <a:stretch>
                          <a:fillRect/>
                        </a:stretch>
                      </p166:blipFill>
                      <p166:spPr xmlns:p166="http://schemas.microsoft.com/office/powerpoint/2016/6/main">
                        <a:xfrm>
                          <a:off x="0" y="0"/>
                          <a:ext cx="3916013" cy="2202757"/>
                        </a:xfrm>
                        <a:prstGeom prst="rect">
                          <a:avLst/>
                        </a:prstGeom>
                      </p166:spPr>
                    </psez:zmPr>
                  </psez:sectionZmObj>
                </psez:sectionZm>
              </a:graphicData>
            </a:graphic>
          </p:graphicFrame>
        </mc:Choice>
        <mc:Fallback>
          <p:pic>
            <p:nvPicPr>
              <p:cNvPr id="5" name="Section Zoom 4">
                <a:hlinkClick r:id="rId7" action="ppaction://hlinksldjump"/>
                <a:extLst>
                  <a:ext uri="{FF2B5EF4-FFF2-40B4-BE49-F238E27FC236}">
                    <a16:creationId xmlns:a16="http://schemas.microsoft.com/office/drawing/2014/main" id="{8E76A264-3132-445F-BD9A-28734C49B4E6}"/>
                  </a:ext>
                </a:extLst>
              </p:cNvPr>
              <p:cNvPicPr>
                <a:picLocks noGrp="1" noRot="1" noChangeAspect="1" noMove="1" noResize="1" noEditPoints="1" noAdjustHandles="1" noChangeArrowheads="1" noChangeShapeType="1"/>
              </p:cNvPicPr>
              <p:nvPr/>
            </p:nvPicPr>
            <p:blipFill>
              <a:blip r:embed="rId6"/>
              <a:stretch>
                <a:fillRect/>
              </a:stretch>
            </p:blipFill>
            <p:spPr>
              <a:xfrm>
                <a:off x="-480743" y="1515239"/>
                <a:ext cx="3916013" cy="2202757"/>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53C51F5C-ACD2-4F8D-A18E-2F01D0DF75B2}"/>
                  </a:ext>
                </a:extLst>
              </p:cNvPr>
              <p:cNvGraphicFramePr>
                <a:graphicFrameLocks noChangeAspect="1"/>
              </p:cNvGraphicFramePr>
              <p:nvPr>
                <p:extLst>
                  <p:ext uri="{D42A27DB-BD31-4B8C-83A1-F6EECF244321}">
                    <p14:modId xmlns:p14="http://schemas.microsoft.com/office/powerpoint/2010/main" val="3336019106"/>
                  </p:ext>
                </p:extLst>
              </p:nvPr>
            </p:nvGraphicFramePr>
            <p:xfrm>
              <a:off x="1226759" y="4467286"/>
              <a:ext cx="3048000" cy="1714500"/>
            </p:xfrm>
            <a:graphic>
              <a:graphicData uri="http://schemas.microsoft.com/office/powerpoint/2016/sectionzoom">
                <psez:sectionZm>
                  <psez:sectionZmObj sectionId="{B2936DCD-C22E-4507-A121-9476A5801F32}">
                    <psez:zmPr id="{5D415E62-65A1-4363-BA8F-18D646719534}" transitionDur="100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9" name="Section Zoom 8">
                <a:hlinkClick r:id="rId9" action="ppaction://hlinksldjump"/>
                <a:extLst>
                  <a:ext uri="{FF2B5EF4-FFF2-40B4-BE49-F238E27FC236}">
                    <a16:creationId xmlns:a16="http://schemas.microsoft.com/office/drawing/2014/main" id="{53C51F5C-ACD2-4F8D-A18E-2F01D0DF75B2}"/>
                  </a:ext>
                </a:extLst>
              </p:cNvPr>
              <p:cNvPicPr>
                <a:picLocks noGrp="1" noRot="1" noChangeAspect="1" noMove="1" noResize="1" noEditPoints="1" noAdjustHandles="1" noChangeArrowheads="1" noChangeShapeType="1"/>
              </p:cNvPicPr>
              <p:nvPr/>
            </p:nvPicPr>
            <p:blipFill>
              <a:blip r:embed="rId8"/>
              <a:stretch>
                <a:fillRect/>
              </a:stretch>
            </p:blipFill>
            <p:spPr>
              <a:xfrm>
                <a:off x="1226759" y="4467286"/>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05A634C1-28E5-4303-8034-1CC2DF14C950}"/>
                  </a:ext>
                </a:extLst>
              </p:cNvPr>
              <p:cNvGraphicFramePr>
                <a:graphicFrameLocks noChangeAspect="1"/>
              </p:cNvGraphicFramePr>
              <p:nvPr>
                <p:extLst>
                  <p:ext uri="{D42A27DB-BD31-4B8C-83A1-F6EECF244321}">
                    <p14:modId xmlns:p14="http://schemas.microsoft.com/office/powerpoint/2010/main" val="3235757938"/>
                  </p:ext>
                </p:extLst>
              </p:nvPr>
            </p:nvGraphicFramePr>
            <p:xfrm>
              <a:off x="4853191" y="4678843"/>
              <a:ext cx="3380188" cy="1901356"/>
            </p:xfrm>
            <a:graphic>
              <a:graphicData uri="http://schemas.microsoft.com/office/powerpoint/2016/sectionzoom">
                <psez:sectionZm>
                  <psez:sectionZmObj sectionId="{9466050C-9629-4DD4-87C1-32B387788E10}">
                    <psez:zmPr id="{2F94E1B6-F6FB-498B-8F9A-2E1AD76E8EE7}" transitionDur="1000" showBg="0">
                      <p166:blipFill xmlns:p166="http://schemas.microsoft.com/office/powerpoint/2016/6/main">
                        <a:blip r:embed="rId10"/>
                        <a:stretch>
                          <a:fillRect/>
                        </a:stretch>
                      </p166:blipFill>
                      <p166:spPr xmlns:p166="http://schemas.microsoft.com/office/powerpoint/2016/6/main">
                        <a:xfrm>
                          <a:off x="0" y="0"/>
                          <a:ext cx="3380188" cy="1901356"/>
                        </a:xfrm>
                        <a:prstGeom prst="rect">
                          <a:avLst/>
                        </a:prstGeom>
                      </p166:spPr>
                    </psez:zmPr>
                  </psez:sectionZmObj>
                </psez:sectionZm>
              </a:graphicData>
            </a:graphic>
          </p:graphicFrame>
        </mc:Choice>
        <mc:Fallback>
          <p:pic>
            <p:nvPicPr>
              <p:cNvPr id="11" name="Section Zoom 10">
                <a:hlinkClick r:id="rId11" action="ppaction://hlinksldjump"/>
                <a:extLst>
                  <a:ext uri="{FF2B5EF4-FFF2-40B4-BE49-F238E27FC236}">
                    <a16:creationId xmlns:a16="http://schemas.microsoft.com/office/drawing/2014/main" id="{05A634C1-28E5-4303-8034-1CC2DF14C950}"/>
                  </a:ext>
                </a:extLst>
              </p:cNvPr>
              <p:cNvPicPr>
                <a:picLocks noGrp="1" noRot="1" noChangeAspect="1" noMove="1" noResize="1" noEditPoints="1" noAdjustHandles="1" noChangeArrowheads="1" noChangeShapeType="1"/>
              </p:cNvPicPr>
              <p:nvPr/>
            </p:nvPicPr>
            <p:blipFill>
              <a:blip r:embed="rId10"/>
              <a:stretch>
                <a:fillRect/>
              </a:stretch>
            </p:blipFill>
            <p:spPr>
              <a:xfrm>
                <a:off x="4853191" y="4678843"/>
                <a:ext cx="3380188" cy="1901356"/>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9" name="Section Zoom 18">
                <a:extLst>
                  <a:ext uri="{FF2B5EF4-FFF2-40B4-BE49-F238E27FC236}">
                    <a16:creationId xmlns:a16="http://schemas.microsoft.com/office/drawing/2014/main" id="{F1BCE5EF-47A7-419D-9013-C50A57E25A52}"/>
                  </a:ext>
                </a:extLst>
              </p:cNvPr>
              <p:cNvGraphicFramePr>
                <a:graphicFrameLocks noChangeAspect="1"/>
              </p:cNvGraphicFramePr>
              <p:nvPr>
                <p:extLst>
                  <p:ext uri="{D42A27DB-BD31-4B8C-83A1-F6EECF244321}">
                    <p14:modId xmlns:p14="http://schemas.microsoft.com/office/powerpoint/2010/main" val="808905819"/>
                  </p:ext>
                </p:extLst>
              </p:nvPr>
            </p:nvGraphicFramePr>
            <p:xfrm>
              <a:off x="7991977" y="4552544"/>
              <a:ext cx="3829250" cy="2153953"/>
            </p:xfrm>
            <a:graphic>
              <a:graphicData uri="http://schemas.microsoft.com/office/powerpoint/2016/sectionzoom">
                <psez:sectionZm>
                  <psez:sectionZmObj sectionId="{3E3C3066-8682-471F-B07C-6F121F390D09}">
                    <psez:zmPr id="{08E5E13F-3D45-4D73-8A4D-C07276AFB93A}" transitionDur="1000" showBg="0">
                      <p166:blipFill xmlns:p166="http://schemas.microsoft.com/office/powerpoint/2016/6/main">
                        <a:blip r:embed="rId12"/>
                        <a:stretch>
                          <a:fillRect/>
                        </a:stretch>
                      </p166:blipFill>
                      <p166:spPr xmlns:p166="http://schemas.microsoft.com/office/powerpoint/2016/6/main">
                        <a:xfrm>
                          <a:off x="0" y="0"/>
                          <a:ext cx="3829250" cy="2153953"/>
                        </a:xfrm>
                        <a:prstGeom prst="rect">
                          <a:avLst/>
                        </a:prstGeom>
                      </p166:spPr>
                    </psez:zmPr>
                  </psez:sectionZmObj>
                </psez:sectionZm>
              </a:graphicData>
            </a:graphic>
          </p:graphicFrame>
        </mc:Choice>
        <mc:Fallback>
          <p:pic>
            <p:nvPicPr>
              <p:cNvPr id="19" name="Section Zoom 18">
                <a:hlinkClick r:id="rId13" action="ppaction://hlinksldjump"/>
                <a:extLst>
                  <a:ext uri="{FF2B5EF4-FFF2-40B4-BE49-F238E27FC236}">
                    <a16:creationId xmlns:a16="http://schemas.microsoft.com/office/drawing/2014/main" id="{F1BCE5EF-47A7-419D-9013-C50A57E25A52}"/>
                  </a:ext>
                </a:extLst>
              </p:cNvPr>
              <p:cNvPicPr>
                <a:picLocks noGrp="1" noRot="1" noChangeAspect="1" noMove="1" noResize="1" noEditPoints="1" noAdjustHandles="1" noChangeArrowheads="1" noChangeShapeType="1"/>
              </p:cNvPicPr>
              <p:nvPr/>
            </p:nvPicPr>
            <p:blipFill>
              <a:blip r:embed="rId12"/>
              <a:stretch>
                <a:fillRect/>
              </a:stretch>
            </p:blipFill>
            <p:spPr>
              <a:xfrm>
                <a:off x="7991977" y="4552544"/>
                <a:ext cx="3829250" cy="2153953"/>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21" name="Section Zoom 20">
                <a:extLst>
                  <a:ext uri="{FF2B5EF4-FFF2-40B4-BE49-F238E27FC236}">
                    <a16:creationId xmlns:a16="http://schemas.microsoft.com/office/drawing/2014/main" id="{A5DB0D51-0C85-4937-930C-12ED84343C12}"/>
                  </a:ext>
                </a:extLst>
              </p:cNvPr>
              <p:cNvGraphicFramePr>
                <a:graphicFrameLocks noChangeAspect="1"/>
              </p:cNvGraphicFramePr>
              <p:nvPr>
                <p:extLst>
                  <p:ext uri="{D42A27DB-BD31-4B8C-83A1-F6EECF244321}">
                    <p14:modId xmlns:p14="http://schemas.microsoft.com/office/powerpoint/2010/main" val="3084314495"/>
                  </p:ext>
                </p:extLst>
              </p:nvPr>
            </p:nvGraphicFramePr>
            <p:xfrm>
              <a:off x="9370294" y="2137531"/>
              <a:ext cx="3307076" cy="1860230"/>
            </p:xfrm>
            <a:graphic>
              <a:graphicData uri="http://schemas.microsoft.com/office/powerpoint/2016/sectionzoom">
                <psez:sectionZm>
                  <psez:sectionZmObj sectionId="{0B7E1982-D8CC-411C-AA58-9489B75AACD5}">
                    <psez:zmPr id="{7B15AD96-EC2C-4155-91D1-0FFCE654CCB5}" transitionDur="1000" showBg="0">
                      <p166:blipFill xmlns:p166="http://schemas.microsoft.com/office/powerpoint/2016/6/main">
                        <a:blip r:embed="rId14"/>
                        <a:stretch>
                          <a:fillRect/>
                        </a:stretch>
                      </p166:blipFill>
                      <p166:spPr xmlns:p166="http://schemas.microsoft.com/office/powerpoint/2016/6/main">
                        <a:xfrm>
                          <a:off x="0" y="0"/>
                          <a:ext cx="3307076" cy="1860230"/>
                        </a:xfrm>
                        <a:prstGeom prst="rect">
                          <a:avLst/>
                        </a:prstGeom>
                      </p166:spPr>
                    </psez:zmPr>
                  </psez:sectionZmObj>
                </psez:sectionZm>
              </a:graphicData>
            </a:graphic>
          </p:graphicFrame>
        </mc:Choice>
        <mc:Fallback>
          <p:pic>
            <p:nvPicPr>
              <p:cNvPr id="21" name="Section Zoom 20">
                <a:hlinkClick r:id="rId15" action="ppaction://hlinksldjump"/>
                <a:extLst>
                  <a:ext uri="{FF2B5EF4-FFF2-40B4-BE49-F238E27FC236}">
                    <a16:creationId xmlns:a16="http://schemas.microsoft.com/office/drawing/2014/main" id="{A5DB0D51-0C85-4937-930C-12ED84343C12}"/>
                  </a:ext>
                </a:extLst>
              </p:cNvPr>
              <p:cNvPicPr>
                <a:picLocks noGrp="1" noRot="1" noChangeAspect="1" noMove="1" noResize="1" noEditPoints="1" noAdjustHandles="1" noChangeArrowheads="1" noChangeShapeType="1"/>
              </p:cNvPicPr>
              <p:nvPr/>
            </p:nvPicPr>
            <p:blipFill>
              <a:blip r:embed="rId14"/>
              <a:stretch>
                <a:fillRect/>
              </a:stretch>
            </p:blipFill>
            <p:spPr>
              <a:xfrm>
                <a:off x="9370294" y="2137531"/>
                <a:ext cx="3307076" cy="186023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b="1" spc="-150">
                <a:solidFill>
                  <a:srgbClr val="FFFFFF"/>
                </a:solidFill>
                <a:effectLst>
                  <a:outerShdw blurRad="419100" sx="102000" sy="102000" algn="ctr" rotWithShape="0">
                    <a:prstClr val="black">
                      <a:alpha val="29000"/>
                    </a:prstClr>
                  </a:outerShdw>
                </a:effectLst>
                <a:latin typeface="Raleway Black" panose="020B0503030101060003" pitchFamily="34" charset="77"/>
              </a:rPr>
              <a:t>SCREENSHOT</a:t>
            </a:r>
            <a:endParaRPr kumimoji="0" lang="en-LT" sz="72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525840304"/>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orange and gray camping tent near body of water">
            <a:extLst>
              <a:ext uri="{FF2B5EF4-FFF2-40B4-BE49-F238E27FC236}">
                <a16:creationId xmlns:a16="http://schemas.microsoft.com/office/drawing/2014/main" id="{2F651A4A-36A0-45EE-ADF0-B68F572E7AA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7832" b="7832"/>
          <a:stretch/>
        </p:blipFill>
        <p:spPr bwMode="auto">
          <a:xfrm>
            <a:off x="0" y="-26202"/>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blipFill dpi="0" rotWithShape="1">
            <a:blip r:embed="rId5">
              <a:alphaModFix amt="30000"/>
            </a:blip>
            <a:srcRect/>
            <a:tile tx="0" ty="0" sx="100000" sy="100000" flip="none" algn="tl"/>
          </a:blipFill>
          <a:ln w="9478" cap="flat">
            <a:noFill/>
            <a:prstDash val="solid"/>
            <a:miter/>
          </a:ln>
        </p:spPr>
        <p:txBody>
          <a:bodyPr rtlCol="0" anchor="ctr"/>
          <a:lstStyle/>
          <a:p>
            <a:endParaRPr lang="en-LT"/>
          </a:p>
        </p:txBody>
      </p:sp>
      <p:sp>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blipFill dpi="0" rotWithShape="1">
            <a:blip r:embed="rId5">
              <a:alphaModFix amt="30000"/>
            </a:blip>
            <a:srcRect/>
            <a:tile tx="0" ty="0" sx="100000" sy="100000" flip="none" algn="tl"/>
          </a:blipFill>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1104287" y="716225"/>
            <a:ext cx="1507686"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rPr>
              <a:t>Coding IDE</a:t>
            </a:r>
            <a:endParaRPr kumimoji="0" lang="en-LT"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9207290" y="1190196"/>
            <a:ext cx="205216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spc="-150">
                <a:solidFill>
                  <a:srgbClr val="FFFFFF"/>
                </a:solidFill>
                <a:effectLst>
                  <a:outerShdw blurRad="419100" sx="102000" sy="102000" algn="ctr" rotWithShape="0">
                    <a:prstClr val="black">
                      <a:alpha val="29000"/>
                    </a:prstClr>
                  </a:outerShdw>
                </a:effectLst>
                <a:latin typeface="Raleway Black" panose="020B0503030101060003" pitchFamily="34" charset="77"/>
              </a:rPr>
              <a:t>SCREENSHOT</a:t>
            </a:r>
            <a:endParaRPr kumimoji="0" lang="en-LT" sz="2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16045" y="142537"/>
            <a:ext cx="1057050" cy="1057050"/>
          </a:xfrm>
          <a:prstGeom prst="rect">
            <a:avLst/>
          </a:prstGeom>
          <a:effectLst>
            <a:outerShdw blurRad="177800" sx="102000" sy="102000" algn="ctr" rotWithShape="0">
              <a:prstClr val="black">
                <a:alpha val="40000"/>
              </a:prstClr>
            </a:outerShdw>
          </a:effectLst>
        </p:spPr>
      </p:pic>
      <p:sp>
        <p:nvSpPr>
          <p:cNvPr id="15" name="Rectangle 14">
            <a:extLst>
              <a:ext uri="{FF2B5EF4-FFF2-40B4-BE49-F238E27FC236}">
                <a16:creationId xmlns:a16="http://schemas.microsoft.com/office/drawing/2014/main" id="{F4001EEC-6B7F-4078-835B-EE8202B1A523}"/>
              </a:ext>
            </a:extLst>
          </p:cNvPr>
          <p:cNvSpPr/>
          <p:nvPr/>
        </p:nvSpPr>
        <p:spPr>
          <a:xfrm>
            <a:off x="4771903" y="2251473"/>
            <a:ext cx="19451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rPr>
              <a:t>Tampilan Luaran</a:t>
            </a:r>
            <a:endParaRPr kumimoji="0" lang="en-LT"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sp>
        <p:nvSpPr>
          <p:cNvPr id="16" name="Rectangle 15">
            <a:extLst>
              <a:ext uri="{FF2B5EF4-FFF2-40B4-BE49-F238E27FC236}">
                <a16:creationId xmlns:a16="http://schemas.microsoft.com/office/drawing/2014/main" id="{45C79E09-76C8-4C09-B261-F517EDEBE70E}"/>
              </a:ext>
            </a:extLst>
          </p:cNvPr>
          <p:cNvSpPr/>
          <p:nvPr/>
        </p:nvSpPr>
        <p:spPr>
          <a:xfrm>
            <a:off x="9335082" y="2558595"/>
            <a:ext cx="1507686"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rPr>
              <a:t>github</a:t>
            </a:r>
            <a:endParaRPr kumimoji="0" lang="en-LT"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pic>
        <p:nvPicPr>
          <p:cNvPr id="23" name="Picture 22">
            <a:extLst>
              <a:ext uri="{FF2B5EF4-FFF2-40B4-BE49-F238E27FC236}">
                <a16:creationId xmlns:a16="http://schemas.microsoft.com/office/drawing/2014/main" id="{DADE21F8-421E-4117-8BD3-D62C75C5AFD9}"/>
              </a:ext>
            </a:extLst>
          </p:cNvPr>
          <p:cNvPicPr/>
          <p:nvPr/>
        </p:nvPicPr>
        <p:blipFill>
          <a:blip r:embed="rId8"/>
          <a:stretch>
            <a:fillRect/>
          </a:stretch>
        </p:blipFill>
        <p:spPr>
          <a:xfrm>
            <a:off x="351921" y="1144556"/>
            <a:ext cx="3190114" cy="1737260"/>
          </a:xfrm>
          <a:prstGeom prst="rect">
            <a:avLst/>
          </a:prstGeom>
        </p:spPr>
      </p:pic>
      <p:pic>
        <p:nvPicPr>
          <p:cNvPr id="25" name="Picture 24">
            <a:extLst>
              <a:ext uri="{FF2B5EF4-FFF2-40B4-BE49-F238E27FC236}">
                <a16:creationId xmlns:a16="http://schemas.microsoft.com/office/drawing/2014/main" id="{E7091EB8-1767-4280-A2CA-B63522E17CC7}"/>
              </a:ext>
            </a:extLst>
          </p:cNvPr>
          <p:cNvPicPr/>
          <p:nvPr/>
        </p:nvPicPr>
        <p:blipFill>
          <a:blip r:embed="rId9"/>
          <a:stretch>
            <a:fillRect/>
          </a:stretch>
        </p:blipFill>
        <p:spPr>
          <a:xfrm>
            <a:off x="351921" y="2956627"/>
            <a:ext cx="3190114" cy="1672850"/>
          </a:xfrm>
          <a:prstGeom prst="rect">
            <a:avLst/>
          </a:prstGeom>
        </p:spPr>
      </p:pic>
      <p:pic>
        <p:nvPicPr>
          <p:cNvPr id="27" name="Picture 26">
            <a:extLst>
              <a:ext uri="{FF2B5EF4-FFF2-40B4-BE49-F238E27FC236}">
                <a16:creationId xmlns:a16="http://schemas.microsoft.com/office/drawing/2014/main" id="{3F488261-D9BD-4D41-BABE-04D176078108}"/>
              </a:ext>
            </a:extLst>
          </p:cNvPr>
          <p:cNvPicPr/>
          <p:nvPr/>
        </p:nvPicPr>
        <p:blipFill>
          <a:blip r:embed="rId10"/>
          <a:stretch>
            <a:fillRect/>
          </a:stretch>
        </p:blipFill>
        <p:spPr>
          <a:xfrm>
            <a:off x="351921" y="4748197"/>
            <a:ext cx="3190114" cy="1826856"/>
          </a:xfrm>
          <a:prstGeom prst="rect">
            <a:avLst/>
          </a:prstGeom>
        </p:spPr>
      </p:pic>
      <p:pic>
        <p:nvPicPr>
          <p:cNvPr id="28" name="Picture 27">
            <a:extLst>
              <a:ext uri="{FF2B5EF4-FFF2-40B4-BE49-F238E27FC236}">
                <a16:creationId xmlns:a16="http://schemas.microsoft.com/office/drawing/2014/main" id="{0EA7B876-4EE7-43EF-A6EB-F85F4A5B14FD}"/>
              </a:ext>
            </a:extLst>
          </p:cNvPr>
          <p:cNvPicPr/>
          <p:nvPr/>
        </p:nvPicPr>
        <p:blipFill>
          <a:blip r:embed="rId11"/>
          <a:stretch>
            <a:fillRect/>
          </a:stretch>
        </p:blipFill>
        <p:spPr>
          <a:xfrm>
            <a:off x="3729106" y="2619533"/>
            <a:ext cx="4012482" cy="1928890"/>
          </a:xfrm>
          <a:prstGeom prst="rect">
            <a:avLst/>
          </a:prstGeom>
        </p:spPr>
      </p:pic>
      <p:pic>
        <p:nvPicPr>
          <p:cNvPr id="29" name="Picture 28">
            <a:extLst>
              <a:ext uri="{FF2B5EF4-FFF2-40B4-BE49-F238E27FC236}">
                <a16:creationId xmlns:a16="http://schemas.microsoft.com/office/drawing/2014/main" id="{FDD520E6-127D-45F9-92E4-C877C68EB058}"/>
              </a:ext>
            </a:extLst>
          </p:cNvPr>
          <p:cNvPicPr/>
          <p:nvPr/>
        </p:nvPicPr>
        <p:blipFill>
          <a:blip r:embed="rId12"/>
          <a:stretch>
            <a:fillRect/>
          </a:stretch>
        </p:blipFill>
        <p:spPr>
          <a:xfrm>
            <a:off x="3729106" y="4542359"/>
            <a:ext cx="4012482" cy="754396"/>
          </a:xfrm>
          <a:prstGeom prst="rect">
            <a:avLst/>
          </a:prstGeom>
        </p:spPr>
      </p:pic>
      <p:pic>
        <p:nvPicPr>
          <p:cNvPr id="31" name="Picture 30">
            <a:extLst>
              <a:ext uri="{FF2B5EF4-FFF2-40B4-BE49-F238E27FC236}">
                <a16:creationId xmlns:a16="http://schemas.microsoft.com/office/drawing/2014/main" id="{D3900C4D-B35C-4646-B71F-08E68831CD87}"/>
              </a:ext>
            </a:extLst>
          </p:cNvPr>
          <p:cNvPicPr/>
          <p:nvPr/>
        </p:nvPicPr>
        <p:blipFill>
          <a:blip r:embed="rId13"/>
          <a:stretch>
            <a:fillRect/>
          </a:stretch>
        </p:blipFill>
        <p:spPr>
          <a:xfrm>
            <a:off x="8143404" y="2948821"/>
            <a:ext cx="3811630" cy="2143989"/>
          </a:xfrm>
          <a:prstGeom prst="rect">
            <a:avLst/>
          </a:prstGeom>
        </p:spPr>
      </p:pic>
    </p:spTree>
    <p:extLst>
      <p:ext uri="{BB962C8B-B14F-4D97-AF65-F5344CB8AC3E}">
        <p14:creationId xmlns:p14="http://schemas.microsoft.com/office/powerpoint/2010/main" val="486701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176703"/>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935795" y="3532924"/>
            <a:ext cx="4320413" cy="1092607"/>
          </a:xfrm>
          <a:prstGeom prst="rect">
            <a:avLst/>
          </a:prstGeom>
        </p:spPr>
        <p:txBody>
          <a:bodyPr wrap="none">
            <a:spAutoFit/>
          </a:bodyPr>
          <a:lstStyle/>
          <a:p>
            <a:pPr algn="ctr"/>
            <a:r>
              <a:rPr lang="en-US" sz="65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DESKRIPSI</a:t>
            </a:r>
            <a:endParaRPr lang="en-LT" sz="65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g">
            <a:extLst>
              <a:ext uri="{FF2B5EF4-FFF2-40B4-BE49-F238E27FC236}">
                <a16:creationId xmlns:a16="http://schemas.microsoft.com/office/drawing/2014/main" id="{E82C9688-8C99-4733-98D2-85A03BC5336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144000"/>
                    </a14:imgEffect>
                    <a14:imgEffect>
                      <a14:brightnessContrast contrast="23000"/>
                    </a14:imgEffect>
                  </a14:imgLayer>
                </a14:imgProps>
              </a:ext>
              <a:ext uri="{28A0092B-C50C-407E-A947-70E740481C1C}">
                <a14:useLocalDpi xmlns:a14="http://schemas.microsoft.com/office/drawing/2010/main" val="0"/>
              </a:ext>
            </a:extLst>
          </a:blip>
          <a:srcRect t="39422" b="1837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5" name="Rectangle 4">
            <a:extLst>
              <a:ext uri="{FF2B5EF4-FFF2-40B4-BE49-F238E27FC236}">
                <a16:creationId xmlns:a16="http://schemas.microsoft.com/office/drawing/2014/main" id="{67ABF447-6E17-1A45-AD94-46DCD25C1D16}"/>
              </a:ext>
            </a:extLst>
          </p:cNvPr>
          <p:cNvSpPr/>
          <p:nvPr/>
        </p:nvSpPr>
        <p:spPr>
          <a:xfrm>
            <a:off x="6227182" y="1834780"/>
            <a:ext cx="5076943" cy="2585323"/>
          </a:xfrm>
          <a:prstGeom prst="rect">
            <a:avLst/>
          </a:prstGeom>
        </p:spPr>
        <p:txBody>
          <a:bodyPr wrap="square">
            <a:spAutoFit/>
          </a:bodyPr>
          <a:lstStyle/>
          <a:p>
            <a:pPr marL="457200" indent="457200" algn="just"/>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Aplikasi Program kasir ini dibuat untuk mempermudah sebuah toko dalam menginput atau menjumlahkan barang belanjaan Aplikasi ini akan menghasilkan sebuah tabel dan menu untuk menginputkan sebuah member ataupun pembayaran produk. Aplikasi ini nantinya akan ditunjukan kepada franchise/sebuah toko minimarket untuk memudahkan kasir dalam perhitungan harga belanjaan pelanggan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718371" y="3424136"/>
            <a:ext cx="4783682" cy="1200329"/>
          </a:xfrm>
          <a:prstGeom prst="rect">
            <a:avLst/>
          </a:prstGeom>
        </p:spPr>
        <p:txBody>
          <a:bodyPr wrap="none">
            <a:spAutoFit/>
          </a:bodyPr>
          <a:lstStyle/>
          <a:p>
            <a:pPr algn="ctr"/>
            <a:r>
              <a:rPr lang="en-US" sz="72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DESKRIPSI</a:t>
            </a:r>
            <a:endParaRPr lang="en-LT" sz="72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9002" y="1254868"/>
            <a:ext cx="1702420" cy="1702420"/>
          </a:xfrm>
          <a:prstGeom prst="rect">
            <a:avLst/>
          </a:prstGeom>
          <a:effectLst>
            <a:outerShdw blurRad="177800" sx="102000" sy="102000" algn="ctr" rotWithShape="0">
              <a:prstClr val="black">
                <a:alpha val="40000"/>
              </a:prstClr>
            </a:outerShdw>
          </a:effectLst>
        </p:spPr>
      </p:pic>
      <p:cxnSp>
        <p:nvCxnSpPr>
          <p:cNvPr id="3" name="Straight Connector 2">
            <a:extLst>
              <a:ext uri="{FF2B5EF4-FFF2-40B4-BE49-F238E27FC236}">
                <a16:creationId xmlns:a16="http://schemas.microsoft.com/office/drawing/2014/main" id="{0990B363-3F88-4BBA-861C-6B64BA304F0B}"/>
              </a:ext>
            </a:extLst>
          </p:cNvPr>
          <p:cNvCxnSpPr/>
          <p:nvPr/>
        </p:nvCxnSpPr>
        <p:spPr>
          <a:xfrm>
            <a:off x="5964819" y="1254868"/>
            <a:ext cx="0" cy="3745149"/>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ALUR KERJA</a:t>
            </a:r>
            <a:endParaRPr kumimoji="0" lang="en-LT" sz="72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8605" y="191860"/>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3552675" y="1515633"/>
            <a:ext cx="5086649" cy="1107996"/>
          </a:xfrm>
          <a:prstGeom prst="rect">
            <a:avLst/>
          </a:prstGeom>
        </p:spPr>
        <p:txBody>
          <a:bodyPr wrap="none">
            <a:spAutoFit/>
          </a:bodyPr>
          <a:lstStyle/>
          <a:p>
            <a:pPr algn="ctr"/>
            <a:r>
              <a:rPr lang="en-US" sz="66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ALUR KERJA</a:t>
            </a:r>
            <a:endParaRPr lang="en-LT" sz="66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3" name="Picture 12">
            <a:extLst>
              <a:ext uri="{FF2B5EF4-FFF2-40B4-BE49-F238E27FC236}">
                <a16:creationId xmlns:a16="http://schemas.microsoft.com/office/drawing/2014/main" id="{3F8C5B56-0C1D-4F37-8CEF-F029475A8B27}"/>
              </a:ext>
            </a:extLst>
          </p:cNvPr>
          <p:cNvPicPr/>
          <p:nvPr/>
        </p:nvPicPr>
        <p:blipFill rotWithShape="1">
          <a:blip r:embed="rId5"/>
          <a:srcRect l="9572" t="8273" r="8531" b="1438"/>
          <a:stretch/>
        </p:blipFill>
        <p:spPr bwMode="auto">
          <a:xfrm>
            <a:off x="3140247" y="2859931"/>
            <a:ext cx="5911504" cy="35116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DIAGRAM CLASS</a:t>
            </a:r>
            <a:endParaRPr kumimoji="0" lang="en-LT" sz="54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orange dome tent surrounded by silhouette of trees at blue hour">
            <a:extLst>
              <a:ext uri="{FF2B5EF4-FFF2-40B4-BE49-F238E27FC236}">
                <a16:creationId xmlns:a16="http://schemas.microsoft.com/office/drawing/2014/main" id="{E1F2679A-0832-44AD-ABCC-1133A23A47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0" y="1212911"/>
            <a:ext cx="2816797" cy="523220"/>
          </a:xfrm>
          <a:prstGeom prst="rect">
            <a:avLst/>
          </a:prstGeom>
        </p:spPr>
        <p:txBody>
          <a:bodyPr vert="horz" wrap="none">
            <a:spAutoFit/>
          </a:bodyPr>
          <a:lstStyle/>
          <a:p>
            <a:pPr algn="ctr"/>
            <a:r>
              <a:rPr lang="en-US" sz="2800" b="1" spc="-150">
                <a:solidFill>
                  <a:schemeClr val="bg1"/>
                </a:solidFill>
                <a:effectLst>
                  <a:outerShdw blurRad="419100" sx="102000" sy="102000" algn="ctr" rotWithShape="0">
                    <a:prstClr val="black">
                      <a:alpha val="29000"/>
                    </a:prstClr>
                  </a:outerShdw>
                </a:effectLst>
                <a:latin typeface="Raleway Black" panose="020B0503030101060003" pitchFamily="34" charset="77"/>
              </a:rPr>
              <a:t>DIAGRAM CLASS</a:t>
            </a:r>
            <a:endParaRPr lang="en-LT" sz="28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11" name="Graphic 10" descr="Potion with solid fill">
            <a:extLst>
              <a:ext uri="{FF2B5EF4-FFF2-40B4-BE49-F238E27FC236}">
                <a16:creationId xmlns:a16="http://schemas.microsoft.com/office/drawing/2014/main" id="{EC7840E3-BAD3-A84E-B5ED-F442FFC9B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3190" y="91248"/>
            <a:ext cx="1030415" cy="1030415"/>
          </a:xfrm>
          <a:prstGeom prst="rect">
            <a:avLst/>
          </a:prstGeom>
          <a:effectLst>
            <a:outerShdw blurRad="177800" sx="102000" sy="102000" algn="ctr" rotWithShape="0">
              <a:prstClr val="black">
                <a:alpha val="40000"/>
              </a:prstClr>
            </a:outerShdw>
          </a:effectLst>
        </p:spPr>
      </p:pic>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0" name="Picture 9">
            <a:extLst>
              <a:ext uri="{FF2B5EF4-FFF2-40B4-BE49-F238E27FC236}">
                <a16:creationId xmlns:a16="http://schemas.microsoft.com/office/drawing/2014/main" id="{732ADCC3-95BC-4612-A72E-EA83E9C41EA7}"/>
              </a:ext>
            </a:extLst>
          </p:cNvPr>
          <p:cNvPicPr/>
          <p:nvPr/>
        </p:nvPicPr>
        <p:blipFill rotWithShape="1">
          <a:blip r:embed="rId7"/>
          <a:srcRect l="19676" t="20563" r="17572" b="7820"/>
          <a:stretch/>
        </p:blipFill>
        <p:spPr bwMode="auto">
          <a:xfrm>
            <a:off x="2475954" y="2161141"/>
            <a:ext cx="6642481" cy="42639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RANCANGAN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a:solidFill>
                  <a:srgbClr val="FFFFFF"/>
                </a:solidFill>
                <a:effectLst>
                  <a:outerShdw blurRad="419100" sx="102000" sy="102000" algn="ctr" rotWithShape="0">
                    <a:prstClr val="black">
                      <a:alpha val="29000"/>
                    </a:prstClr>
                  </a:outerShdw>
                </a:effectLst>
                <a:latin typeface="Raleway Black" panose="020B0503030101060003" pitchFamily="34" charset="77"/>
              </a:rPr>
              <a:t>ANTARMUKA</a:t>
            </a:r>
            <a:endParaRPr kumimoji="0" lang="en-LT" sz="6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943354" y="1140082"/>
            <a:ext cx="6305292"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RANCANGAN  </a:t>
            </a:r>
            <a:r>
              <a:rPr lang="en-US" sz="3600" b="1" spc="-150">
                <a:solidFill>
                  <a:srgbClr val="FFFFFF"/>
                </a:solidFill>
                <a:effectLst>
                  <a:outerShdw blurRad="419100" sx="102000" sy="102000" algn="ctr" rotWithShape="0">
                    <a:prstClr val="black">
                      <a:alpha val="29000"/>
                    </a:prstClr>
                  </a:outerShdw>
                </a:effectLst>
                <a:latin typeface="Raleway Black" panose="020B0503030101060003" pitchFamily="34" charset="77"/>
              </a:rPr>
              <a:t>ANTARMUKA</a:t>
            </a:r>
            <a:endParaRPr kumimoji="0" lang="en-LT" sz="36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6490" y="157437"/>
            <a:ext cx="919020" cy="919020"/>
          </a:xfrm>
          <a:prstGeom prst="rect">
            <a:avLst/>
          </a:prstGeom>
          <a:effectLst>
            <a:outerShdw blurRad="177800" sx="102000" sy="102000" algn="ctr" rotWithShape="0">
              <a:prstClr val="black">
                <a:alpha val="40000"/>
              </a:prstClr>
            </a:outerShdw>
          </a:effectLst>
        </p:spPr>
      </p:pic>
      <p:pic>
        <p:nvPicPr>
          <p:cNvPr id="1026" name="Picture 2">
            <a:extLst>
              <a:ext uri="{FF2B5EF4-FFF2-40B4-BE49-F238E27FC236}">
                <a16:creationId xmlns:a16="http://schemas.microsoft.com/office/drawing/2014/main" id="{9998915C-2086-455F-8875-294B4A939CEE}"/>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81747" y="2096455"/>
            <a:ext cx="2214359" cy="3852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828F04FC-88FC-4291-8463-1B233A5C1F73}"/>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582265" y="2086856"/>
            <a:ext cx="2214359" cy="383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B06049BA-6DF8-4263-B8D3-EDDC3E6FE73F}"/>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56113" y="2106054"/>
            <a:ext cx="2145394" cy="381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BO2022-TA-FilePresentasi-H-2100018383-Salman-managementParkir" id="{124DC1BE-1529-4DD7-8F5E-B500D2F19336}" vid="{D8199002-AC5A-4006-9C6A-0991C218B0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PBO2022-TA-FilePresentasi-H-2100018383-Salman-managementParkir</Template>
  <TotalTime>35</TotalTime>
  <Words>170</Words>
  <Application>Microsoft Office PowerPoint</Application>
  <PresentationFormat>Widescreen</PresentationFormat>
  <Paragraphs>34</Paragraphs>
  <Slides>11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Times New Roman</vt:lpstr>
      <vt:lpstr>Calibri Light</vt:lpstr>
      <vt:lpstr>Montserrat</vt:lpstr>
      <vt:lpstr>Raleway</vt:lpstr>
      <vt:lpstr>Calibri</vt:lpstr>
      <vt:lpstr>Raleway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dwi cahyo</dc:creator>
  <cp:lastModifiedBy>dwi cahyo</cp:lastModifiedBy>
  <cp:revision>6</cp:revision>
  <dcterms:created xsi:type="dcterms:W3CDTF">2023-01-08T14:27:27Z</dcterms:created>
  <dcterms:modified xsi:type="dcterms:W3CDTF">2023-01-08T15:02:51Z</dcterms:modified>
</cp:coreProperties>
</file>